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62" r:id="rId6"/>
    <p:sldId id="263" r:id="rId7"/>
    <p:sldId id="261" r:id="rId8"/>
    <p:sldId id="267" r:id="rId9"/>
    <p:sldId id="268" r:id="rId10"/>
    <p:sldId id="269" r:id="rId11"/>
    <p:sldId id="27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9575E-4031-488E-9460-E7913FE069FD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AF47-8A3C-4AF1-B84C-F26D1B307D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7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9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4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52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3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25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0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04B302-8167-434D-9FEA-932B89CEE156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0CB67-7722-44A3-BAAD-CD180EF4A8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B5661B-665A-99BB-1718-184626BB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</a:rPr>
              <a:t>乒乓</a:t>
            </a:r>
            <a:r>
              <a:rPr lang="en-US" altLang="zh-TW" sz="3600" dirty="0">
                <a:solidFill>
                  <a:srgbClr val="FFFFFF"/>
                </a:solidFill>
              </a:rPr>
              <a:t>BATTLE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B4E6A8-20BB-9CE2-132F-6D7DB7AC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指導教授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陳朝烈 教授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組長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余立凱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組員 </a:t>
            </a:r>
            <a:r>
              <a:rPr lang="en-US" altLang="zh-TW" sz="1500" dirty="0">
                <a:solidFill>
                  <a:srgbClr val="FFFFFF"/>
                </a:solidFill>
                <a:latin typeface="+mn-lt"/>
              </a:rPr>
              <a:t>: </a:t>
            </a:r>
            <a:r>
              <a:rPr lang="zh-TW" altLang="en-US" sz="1500" dirty="0">
                <a:solidFill>
                  <a:srgbClr val="FFFFFF"/>
                </a:solidFill>
                <a:latin typeface="+mn-lt"/>
              </a:rPr>
              <a:t>康佳元</a:t>
            </a:r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  <a:p>
            <a:endParaRPr lang="en-US" altLang="zh-TW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37469B-F4B7-FB04-53FB-66FF7A6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58" r="26999" b="-1"/>
          <a:stretch>
            <a:fillRect/>
          </a:stretch>
        </p:blipFill>
        <p:spPr>
          <a:xfrm>
            <a:off x="4842429" y="640080"/>
            <a:ext cx="659725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FFA92-FA72-4F39-B966-9B26B7BD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</a:t>
            </a:r>
            <a:r>
              <a:rPr lang="zh-TW" altLang="en-US" b="1" dirty="0"/>
              <a:t>預測球反彈的軌跡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2B33A-1095-4268-8268-54457D768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系統能夠準確預測來球在擊中地面後的反彈軌跡，並根據此軌跡指導球拍操作。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預測精度</a:t>
            </a:r>
            <a:r>
              <a:rPr lang="zh-TW" altLang="en-US" dirty="0"/>
              <a:t>：系統能夠根據球的速度、角度、彈性等因素準確預測反彈軌跡，誤差範圍應在可接受的範圍內。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反應時間</a:t>
            </a:r>
            <a:r>
              <a:rPr lang="zh-TW" altLang="en-US" dirty="0"/>
              <a:t>：系統應在極短時間內計算並預測的反彈軌跡。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：無論球速多快，預測結果應始終穩定且一致。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48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42546-358D-48DB-801D-5AA7979A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b="1" dirty="0"/>
              <a:t>預測對方回擊路線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CC763D-4CD4-4FE5-A7C0-A40FF3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系統能夠預測對手回擊的球路，包括球的速度、方向和角度，並根據此信息調整球拍位置。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準確度</a:t>
            </a:r>
            <a:r>
              <a:rPr lang="zh-TW" altLang="en-US" dirty="0"/>
              <a:t>：</a:t>
            </a:r>
            <a:r>
              <a:rPr lang="en-US" altLang="zh-TW" dirty="0"/>
              <a:t>AI</a:t>
            </a:r>
            <a:r>
              <a:rPr lang="zh-TW" altLang="en-US" dirty="0"/>
              <a:t>能夠準確預測對手回擊的方向、角度與速度，誤差範圍應小於可接受的限度（例如誤差範圍小於</a:t>
            </a:r>
            <a:r>
              <a:rPr lang="en-US" altLang="zh-TW" dirty="0"/>
              <a:t>5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即時性</a:t>
            </a:r>
            <a:r>
              <a:rPr lang="zh-TW" altLang="en-US" dirty="0"/>
              <a:t>：預測必須在對手回擊動作完成後的瞬間即時更新，無延遲現象。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預測穩定性</a:t>
            </a:r>
            <a:r>
              <a:rPr lang="zh-TW" altLang="en-US" dirty="0"/>
              <a:t>：系統預測的回擊路線應穩定可靠，不受外部因素如環境變化或隨機性影響</a:t>
            </a:r>
            <a:r>
              <a:rPr lang="en-US" altLang="zh-TW" dirty="0"/>
              <a:t>(</a:t>
            </a:r>
            <a:r>
              <a:rPr lang="zh-TW" altLang="en-US" dirty="0"/>
              <a:t>障礙物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77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4F994-5702-477B-83F0-5792C21A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7BC59-7C94-427F-81CB-99673429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altLang="zh-TW" dirty="0"/>
              <a:t>GPT (blue)</a:t>
            </a:r>
          </a:p>
          <a:p>
            <a:r>
              <a:rPr lang="en-US" altLang="zh-TW" dirty="0"/>
              <a:t>      VS </a:t>
            </a:r>
          </a:p>
          <a:p>
            <a:r>
              <a:rPr lang="en-US" altLang="zh-TW" dirty="0"/>
              <a:t>Gemini(red)</a:t>
            </a:r>
          </a:p>
          <a:p>
            <a:r>
              <a:rPr lang="zh-TW" altLang="en-US" dirty="0"/>
              <a:t>蒐集樣本</a:t>
            </a:r>
          </a:p>
        </p:txBody>
      </p:sp>
      <p:pic>
        <p:nvPicPr>
          <p:cNvPr id="4" name="PAIA Game_ pingpong v3.0.1 FPS_ 29.85 2025-11-27 14-10-15">
            <a:hlinkClick r:id="" action="ppaction://media"/>
            <a:extLst>
              <a:ext uri="{FF2B5EF4-FFF2-40B4-BE49-F238E27FC236}">
                <a16:creationId xmlns:a16="http://schemas.microsoft.com/office/drawing/2014/main" id="{EA3A517C-686F-4390-8420-06BEBC9C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1786" y="1917333"/>
            <a:ext cx="7275109" cy="38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66A8D-A1C8-2A1A-B6A4-4019A2D2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57FF-7C4C-D11E-C2D1-163F66B4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球拍能夠左右平移</a:t>
            </a:r>
            <a:endParaRPr lang="en-US" altLang="zh-TW" dirty="0"/>
          </a:p>
          <a:p>
            <a:pPr lvl="1"/>
            <a:r>
              <a:rPr lang="zh-TW" altLang="en-US" dirty="0"/>
              <a:t>發球</a:t>
            </a:r>
            <a:endParaRPr lang="en-US" altLang="zh-TW" dirty="0"/>
          </a:p>
          <a:p>
            <a:pPr lvl="1"/>
            <a:r>
              <a:rPr lang="zh-TW" altLang="en-US" dirty="0"/>
              <a:t>預測球反彈的軌跡</a:t>
            </a:r>
            <a:endParaRPr lang="en-US" altLang="zh-TW" dirty="0"/>
          </a:p>
          <a:p>
            <a:pPr lvl="1"/>
            <a:r>
              <a:rPr lang="zh-TW" altLang="en-US" dirty="0"/>
              <a:t>預測對方回擊路線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Window10</a:t>
            </a:r>
            <a:r>
              <a:rPr lang="zh-TW" altLang="en-US" dirty="0"/>
              <a:t>、</a:t>
            </a:r>
            <a:r>
              <a:rPr lang="en-US" altLang="zh-TW" dirty="0"/>
              <a:t>11</a:t>
            </a:r>
          </a:p>
          <a:p>
            <a:r>
              <a:rPr lang="en-US" altLang="zh-TW" dirty="0"/>
              <a:t>Python3.11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BCB5A-571C-477D-D0B4-0F8F345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CB67-7722-44A3-BAAD-CD180EF4A83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14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1D35B-225A-4BAB-8486-DB564014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5DE6B-83B5-459D-B15A-0E084B04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限制</a:t>
            </a:r>
            <a:endParaRPr lang="en-US" altLang="zh-TW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螢幕大小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200 x 500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板子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40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球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10 x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障礙物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30 x 20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41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1C6D3-B692-83C9-92EF-FD173EEB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34893"/>
            <a:ext cx="10058400" cy="1450757"/>
          </a:xfrm>
        </p:spPr>
        <p:txBody>
          <a:bodyPr/>
          <a:lstStyle/>
          <a:p>
            <a:pPr algn="ctr"/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79B3F54-103C-5612-8387-B0A002B902E8}"/>
              </a:ext>
            </a:extLst>
          </p:cNvPr>
          <p:cNvSpPr/>
          <p:nvPr/>
        </p:nvSpPr>
        <p:spPr>
          <a:xfrm>
            <a:off x="5048597" y="1015864"/>
            <a:ext cx="1992285" cy="8035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Ping</a:t>
            </a:r>
            <a:r>
              <a:rPr lang="zh-TW" altLang="en-US" dirty="0"/>
              <a:t> </a:t>
            </a:r>
            <a:r>
              <a:rPr lang="en-US" altLang="zh-TW" dirty="0"/>
              <a:t>Pong</a:t>
            </a:r>
            <a:r>
              <a:rPr lang="zh-TW" altLang="en-US" dirty="0"/>
              <a:t> </a:t>
            </a:r>
            <a:r>
              <a:rPr lang="en-US" altLang="zh-TW" dirty="0"/>
              <a:t>Battle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F88D577-1E1D-5032-0EC3-D506E49C56FA}"/>
              </a:ext>
            </a:extLst>
          </p:cNvPr>
          <p:cNvSpPr/>
          <p:nvPr/>
        </p:nvSpPr>
        <p:spPr>
          <a:xfrm>
            <a:off x="5048597" y="2305721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遊戲規則</a:t>
            </a:r>
            <a:endParaRPr lang="en-US" altLang="zh-TW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484A1C8-3C27-6AA6-11A3-E486C3569B35}"/>
              </a:ext>
            </a:extLst>
          </p:cNvPr>
          <p:cNvSpPr/>
          <p:nvPr/>
        </p:nvSpPr>
        <p:spPr>
          <a:xfrm>
            <a:off x="1185950" y="2324198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</a:t>
            </a:r>
            <a:endParaRPr lang="en-US" altLang="zh-TW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A1D1E85-DDB5-6AD2-150D-9EB57F4781B8}"/>
              </a:ext>
            </a:extLst>
          </p:cNvPr>
          <p:cNvSpPr/>
          <p:nvPr/>
        </p:nvSpPr>
        <p:spPr>
          <a:xfrm>
            <a:off x="8923249" y="2324197"/>
            <a:ext cx="1992285" cy="8035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action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BF45171-C4A6-CBEB-397D-1A61B89A8110}"/>
              </a:ext>
            </a:extLst>
          </p:cNvPr>
          <p:cNvSpPr/>
          <p:nvPr/>
        </p:nvSpPr>
        <p:spPr>
          <a:xfrm>
            <a:off x="1992285" y="4080928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拍子</a:t>
            </a:r>
            <a:endParaRPr lang="en-US" altLang="zh-TW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907F03F-8BC4-573D-9871-0F7018E4479F}"/>
              </a:ext>
            </a:extLst>
          </p:cNvPr>
          <p:cNvSpPr/>
          <p:nvPr/>
        </p:nvSpPr>
        <p:spPr>
          <a:xfrm>
            <a:off x="1992285" y="5727881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球</a:t>
            </a:r>
            <a:endParaRPr lang="en-US" altLang="zh-TW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9D9E5B7-E25C-AC14-A7CD-EE166864E89C}"/>
              </a:ext>
            </a:extLst>
          </p:cNvPr>
          <p:cNvSpPr/>
          <p:nvPr/>
        </p:nvSpPr>
        <p:spPr>
          <a:xfrm>
            <a:off x="1992285" y="3303002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邊界</a:t>
            </a:r>
            <a:endParaRPr lang="en-US" altLang="zh-TW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7FEBA6-7947-6153-710F-8B9C4036C005}"/>
              </a:ext>
            </a:extLst>
          </p:cNvPr>
          <p:cNvSpPr/>
          <p:nvPr/>
        </p:nvSpPr>
        <p:spPr>
          <a:xfrm>
            <a:off x="6044739" y="3542568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球抵達球拍或畫面邊界反彈</a:t>
            </a:r>
            <a:endParaRPr lang="en-US" altLang="zh-TW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94949EB-2454-C585-9CE4-ECBC1BDFCC6C}"/>
              </a:ext>
            </a:extLst>
          </p:cNvPr>
          <p:cNvSpPr/>
          <p:nvPr/>
        </p:nvSpPr>
        <p:spPr>
          <a:xfrm>
            <a:off x="10044898" y="3476513"/>
            <a:ext cx="1444106" cy="60441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球拍移動</a:t>
            </a:r>
            <a:endParaRPr lang="en-US" altLang="zh-TW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F902CAF-4563-461D-8670-9DEEF03FBC10}"/>
              </a:ext>
            </a:extLst>
          </p:cNvPr>
          <p:cNvSpPr/>
          <p:nvPr/>
        </p:nvSpPr>
        <p:spPr>
          <a:xfrm>
            <a:off x="6076733" y="4498462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球抵達上下畫面邊界，會加分，並重置</a:t>
            </a:r>
            <a:endParaRPr lang="en-US" altLang="zh-TW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F8CC517-75FF-42D5-BAF4-80E9675C1CD4}"/>
              </a:ext>
            </a:extLst>
          </p:cNvPr>
          <p:cNvSpPr/>
          <p:nvPr/>
        </p:nvSpPr>
        <p:spPr>
          <a:xfrm>
            <a:off x="6076732" y="5454356"/>
            <a:ext cx="1818637" cy="803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當任一方分數達到</a:t>
            </a:r>
            <a:r>
              <a:rPr lang="en-US" altLang="zh-TW" dirty="0"/>
              <a:t>5</a:t>
            </a:r>
            <a:r>
              <a:rPr lang="zh-TW" altLang="en-US" dirty="0"/>
              <a:t>分，重置遊戲</a:t>
            </a:r>
            <a:endParaRPr lang="en-US" altLang="zh-TW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C93CD9E0-ABFA-44E6-BD3B-40680F777CC9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5447019" y="3346628"/>
            <a:ext cx="835065" cy="360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03C532EA-C8CB-41A2-8E6A-2D5166547AAB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4985069" y="3808578"/>
            <a:ext cx="1790959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8CF24454-D6E2-4635-A3C7-BFFF00F791EC}"/>
              </a:ext>
            </a:extLst>
          </p:cNvPr>
          <p:cNvCxnSpPr>
            <a:endCxn id="31" idx="1"/>
          </p:cNvCxnSpPr>
          <p:nvPr/>
        </p:nvCxnSpPr>
        <p:spPr>
          <a:xfrm rot="16200000" flipH="1">
            <a:off x="4507120" y="4286525"/>
            <a:ext cx="2746854" cy="392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49AB223-0B54-45F2-AD59-8F967A07BF94}"/>
              </a:ext>
            </a:extLst>
          </p:cNvPr>
          <p:cNvSpPr/>
          <p:nvPr/>
        </p:nvSpPr>
        <p:spPr>
          <a:xfrm>
            <a:off x="1992285" y="4904404"/>
            <a:ext cx="1185950" cy="64134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</a:t>
            </a:r>
            <a:r>
              <a:rPr lang="zh-TW" altLang="en-US" dirty="0"/>
              <a:t>障礙物</a:t>
            </a:r>
            <a:endParaRPr lang="en-US" altLang="zh-TW" dirty="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7A1F59E6-AA66-46BD-92E5-18E6AEF92D48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1159179" y="3568496"/>
            <a:ext cx="1273842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DCFF737-4F78-4F5D-AA8C-156FA2A73145}"/>
              </a:ext>
            </a:extLst>
          </p:cNvPr>
          <p:cNvCxnSpPr>
            <a:endCxn id="36" idx="1"/>
          </p:cNvCxnSpPr>
          <p:nvPr/>
        </p:nvCxnSpPr>
        <p:spPr>
          <a:xfrm rot="16200000" flipH="1">
            <a:off x="747441" y="3980233"/>
            <a:ext cx="2097319" cy="392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A83E29-C7B6-409F-B048-2A8B79299B11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335702" y="4391971"/>
            <a:ext cx="2920797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21511A26-D4EC-4757-BAB9-0D136407D537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1538903" y="3170294"/>
            <a:ext cx="514394" cy="392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CC39AF48-6A2C-4138-95CF-9B5AB00A13BD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5801593" y="2062574"/>
            <a:ext cx="48629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46BC77C9-3C3C-47CB-A750-EFEA3AD80B34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>
            <a:off x="3861032" y="140489"/>
            <a:ext cx="504771" cy="38626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E43B6B5-1A13-4C78-AF06-4533C6F575C9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7729681" y="134486"/>
            <a:ext cx="504770" cy="38746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A09F7AB-7C8E-4AE7-A6DF-5E396AAF13E2}"/>
              </a:ext>
            </a:extLst>
          </p:cNvPr>
          <p:cNvCxnSpPr>
            <a:stCxn id="10" idx="2"/>
            <a:endCxn id="19" idx="1"/>
          </p:cNvCxnSpPr>
          <p:nvPr/>
        </p:nvCxnSpPr>
        <p:spPr>
          <a:xfrm rot="16200000" flipH="1">
            <a:off x="9656665" y="3390487"/>
            <a:ext cx="650961" cy="125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4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06119-ADC7-5659-2FDD-0DD96E22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分類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3A01DB-6DE5-471B-A48A-4D6517B7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" y="2064552"/>
            <a:ext cx="3743847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AE49C-4000-4415-BB5A-F1273621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10" y="2360667"/>
            <a:ext cx="3658111" cy="1438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986D27-F5D0-4302-B2CA-EF841218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00" y="2532141"/>
            <a:ext cx="4039164" cy="12670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922768-F3DA-40C6-A6AC-5833E64D5BB4}"/>
              </a:ext>
            </a:extLst>
          </p:cNvPr>
          <p:cNvSpPr txBox="1"/>
          <p:nvPr/>
        </p:nvSpPr>
        <p:spPr>
          <a:xfrm>
            <a:off x="652191" y="3962320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Euclidean distance</a:t>
            </a: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50ECDC-D70D-470D-AEE2-723D79237E1B}"/>
              </a:ext>
            </a:extLst>
          </p:cNvPr>
          <p:cNvSpPr txBox="1"/>
          <p:nvPr/>
        </p:nvSpPr>
        <p:spPr>
          <a:xfrm>
            <a:off x="4660200" y="3953355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Manhattan distance</a:t>
            </a:r>
          </a:p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440F5E-713F-4925-B5C0-CBAE9D579B4B}"/>
              </a:ext>
            </a:extLst>
          </p:cNvPr>
          <p:cNvSpPr txBox="1"/>
          <p:nvPr/>
        </p:nvSpPr>
        <p:spPr>
          <a:xfrm>
            <a:off x="8785412" y="3947593"/>
            <a:ext cx="247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42424"/>
                </a:solidFill>
                <a:effectLst/>
                <a:latin typeface="sohne"/>
              </a:rPr>
              <a:t>Minkowski distance</a:t>
            </a:r>
          </a:p>
          <a:p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DAEA8-2FD5-4B29-9B25-86287AF79751}"/>
              </a:ext>
            </a:extLst>
          </p:cNvPr>
          <p:cNvSpPr/>
          <p:nvPr/>
        </p:nvSpPr>
        <p:spPr>
          <a:xfrm>
            <a:off x="163063" y="1882588"/>
            <a:ext cx="11865874" cy="287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FFC7231-3E72-4956-8CB4-A63711DCD95A}"/>
              </a:ext>
            </a:extLst>
          </p:cNvPr>
          <p:cNvCxnSpPr/>
          <p:nvPr/>
        </p:nvCxnSpPr>
        <p:spPr>
          <a:xfrm>
            <a:off x="3765176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30E91B1-6D54-4214-A0C1-B9C77214A4FF}"/>
              </a:ext>
            </a:extLst>
          </p:cNvPr>
          <p:cNvCxnSpPr/>
          <p:nvPr/>
        </p:nvCxnSpPr>
        <p:spPr>
          <a:xfrm>
            <a:off x="7814700" y="1882588"/>
            <a:ext cx="0" cy="287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F59C0B-BB1C-4C98-8E38-961DD2979F00}"/>
              </a:ext>
            </a:extLst>
          </p:cNvPr>
          <p:cNvSpPr txBox="1"/>
          <p:nvPr/>
        </p:nvSpPr>
        <p:spPr>
          <a:xfrm>
            <a:off x="1766049" y="5145742"/>
            <a:ext cx="80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是任意常數，當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1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時就會變成曼哈頓距離；當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為二時就會變成歐式距離。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/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特徵向量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對應的類別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C73375-0C43-4F55-869D-1D7B496D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93" y="5710518"/>
                <a:ext cx="167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A568E-A50F-48FD-968C-1873DBB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Model-KNN</a:t>
            </a:r>
            <a:r>
              <a:rPr lang="zh-TW" altLang="en-US" dirty="0"/>
              <a:t>回歸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770C54-2DDB-4217-A965-F470444C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04" y="2272604"/>
            <a:ext cx="2285920" cy="1180312"/>
          </a:xfrm>
          <a:ln w="1905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/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預測值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最終預測值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K:</a:t>
                </a:r>
                <a:r>
                  <a:rPr lang="zh-TW" alt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鄰近資料的個數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6FE94CA-5CB3-4D6B-B38F-DC000EA1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20" y="2262595"/>
                <a:ext cx="2285920" cy="1200329"/>
              </a:xfrm>
              <a:prstGeom prst="rect">
                <a:avLst/>
              </a:prstGeom>
              <a:blipFill>
                <a:blip r:embed="rId3"/>
                <a:stretch>
                  <a:fillRect l="-2406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53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D4A33-93DD-ACB1-48B5-9378D999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19649-1590-1E8A-9779-50BA3167C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根據需求進行單元測試，完成需求驗收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驗收條件是從功能角度出發，確保每項功能都能夠符合設計需求，並提供準確、</a:t>
            </a:r>
            <a:r>
              <a:rPr lang="zh-TW" altLang="en-US"/>
              <a:t>穩定的操作。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1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F9918-F957-41F0-9896-8F1FFD43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A529C5-4E67-4AFF-9D8C-28C7EBE3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球拍能夠左右平移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球拍能夠在水平軸上進行左右平移，並能夠準確地跟隨球的運動軌跡進行調整，保持對球的控制。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平移範圍</a:t>
            </a:r>
            <a:r>
              <a:rPr lang="zh-TW" altLang="en-US" dirty="0"/>
              <a:t>：球拍必須能夠在預定的範圍內平移，並且在此範圍內運行平穩。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反應速度</a:t>
            </a:r>
            <a:r>
              <a:rPr lang="zh-TW" altLang="en-US" dirty="0"/>
              <a:t>：球拍的左右平移應具備即時反應能力，對發球或回擊過來的球能夠迅速做出調整，且無顯著延遲。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精確度</a:t>
            </a:r>
            <a:r>
              <a:rPr lang="zh-TW" altLang="en-US" dirty="0"/>
              <a:t>：球拍的平移過程應保持高精度，確保其能夠準確地與球的接觸點對齊。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穩定性</a:t>
            </a:r>
            <a:r>
              <a:rPr lang="zh-TW" altLang="en-US" dirty="0"/>
              <a:t>：無論在高速度或突發情況下，球拍的平移功能應穩定運作，不會有跳動、錯位或卡頓現象。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91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18D2A2-F877-40D0-8834-ECA341F0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b="1" dirty="0"/>
              <a:t>發球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D7CC7-E6A7-4C84-AD21-BBFDA13FB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功能描述：</a:t>
            </a:r>
            <a:br>
              <a:rPr lang="zh-TW" altLang="en-US" dirty="0"/>
            </a:br>
            <a:r>
              <a:rPr lang="zh-TW" altLang="en-US" dirty="0"/>
              <a:t>可以進行發球操作，並且發球能夠依照設置的規範與預期進行。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驗收條件：</a:t>
            </a:r>
            <a:endParaRPr lang="zh-TW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發球準確性</a:t>
            </a:r>
            <a:r>
              <a:rPr lang="zh-TW" altLang="en-US" dirty="0"/>
              <a:t>：發出的球應符合設置的發球方向、時間。</a:t>
            </a:r>
            <a:endParaRPr lang="en-US" altLang="zh-TW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發球穩定性</a:t>
            </a:r>
            <a:r>
              <a:rPr lang="zh-TW" altLang="en-US" dirty="0"/>
              <a:t>：無論操作次數多少，發球機制應無故障。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11575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404</TotalTime>
  <Words>635</Words>
  <Application>Microsoft Office PowerPoint</Application>
  <PresentationFormat>寬螢幕</PresentationFormat>
  <Paragraphs>82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Aptos</vt:lpstr>
      <vt:lpstr>sohne</vt:lpstr>
      <vt:lpstr>source-serif-pro</vt:lpstr>
      <vt:lpstr>Arial</vt:lpstr>
      <vt:lpstr>Calibri</vt:lpstr>
      <vt:lpstr>Calibri Light</vt:lpstr>
      <vt:lpstr>Cambria Math</vt:lpstr>
      <vt:lpstr>Roboto</vt:lpstr>
      <vt:lpstr>回顧</vt:lpstr>
      <vt:lpstr>乒乓BATTLE</vt:lpstr>
      <vt:lpstr>需求</vt:lpstr>
      <vt:lpstr>介面</vt:lpstr>
      <vt:lpstr>Breakdown</vt:lpstr>
      <vt:lpstr>Model-KNN分類</vt:lpstr>
      <vt:lpstr>Model-KNN回歸</vt:lpstr>
      <vt:lpstr>驗收</vt:lpstr>
      <vt:lpstr>1. 球拍能夠左右平移</vt:lpstr>
      <vt:lpstr>2. 發球</vt:lpstr>
      <vt:lpstr>3. 預測球反彈的軌跡</vt:lpstr>
      <vt:lpstr>4. 預測對方回擊路線</vt:lpstr>
      <vt:lpstr>訓練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乒乓BATTLE</dc:title>
  <dc:creator>F113112134</dc:creator>
  <cp:lastModifiedBy>user</cp:lastModifiedBy>
  <cp:revision>19</cp:revision>
  <dcterms:created xsi:type="dcterms:W3CDTF">2025-11-19T08:04:07Z</dcterms:created>
  <dcterms:modified xsi:type="dcterms:W3CDTF">2025-11-27T06:38:54Z</dcterms:modified>
</cp:coreProperties>
</file>